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5" r:id="rId5"/>
    <p:sldId id="258" r:id="rId6"/>
    <p:sldId id="266" r:id="rId7"/>
    <p:sldId id="260" r:id="rId8"/>
    <p:sldId id="267" r:id="rId9"/>
    <p:sldId id="269" r:id="rId10"/>
    <p:sldId id="268" r:id="rId11"/>
    <p:sldId id="261" r:id="rId12"/>
    <p:sldId id="259" r:id="rId13"/>
    <p:sldId id="262" r:id="rId14"/>
    <p:sldId id="271" r:id="rId15"/>
    <p:sldId id="263" r:id="rId16"/>
    <p:sldId id="272" r:id="rId17"/>
    <p:sldId id="264" r:id="rId18"/>
    <p:sldId id="273" r:id="rId19"/>
    <p:sldId id="274" r:id="rId20"/>
    <p:sldId id="280" r:id="rId21"/>
    <p:sldId id="276" r:id="rId22"/>
    <p:sldId id="281" r:id="rId23"/>
    <p:sldId id="277" r:id="rId24"/>
    <p:sldId id="282" r:id="rId25"/>
    <p:sldId id="278" r:id="rId26"/>
    <p:sldId id="275" r:id="rId27"/>
    <p:sldId id="279" r:id="rId28"/>
    <p:sldId id="283" r:id="rId29"/>
    <p:sldId id="288" r:id="rId30"/>
    <p:sldId id="284" r:id="rId31"/>
    <p:sldId id="289" r:id="rId32"/>
    <p:sldId id="287" r:id="rId33"/>
    <p:sldId id="290" r:id="rId34"/>
    <p:sldId id="286" r:id="rId35"/>
    <p:sldId id="291" r:id="rId36"/>
    <p:sldId id="285" r:id="rId37"/>
    <p:sldId id="292" r:id="rId38"/>
    <p:sldId id="293" r:id="rId39"/>
    <p:sldId id="294" r:id="rId40"/>
    <p:sldId id="298" r:id="rId41"/>
    <p:sldId id="295" r:id="rId42"/>
    <p:sldId id="299" r:id="rId43"/>
    <p:sldId id="296" r:id="rId44"/>
    <p:sldId id="304" r:id="rId45"/>
    <p:sldId id="303" r:id="rId46"/>
    <p:sldId id="300" r:id="rId47"/>
    <p:sldId id="306" r:id="rId48"/>
    <p:sldId id="302" r:id="rId49"/>
    <p:sldId id="307" r:id="rId50"/>
    <p:sldId id="308" r:id="rId51"/>
    <p:sldId id="310" r:id="rId52"/>
    <p:sldId id="309" r:id="rId53"/>
    <p:sldId id="311" r:id="rId54"/>
    <p:sldId id="312" r:id="rId55"/>
    <p:sldId id="314" r:id="rId56"/>
    <p:sldId id="313" r:id="rId57"/>
    <p:sldId id="315" r:id="rId58"/>
    <p:sldId id="316" r:id="rId59"/>
    <p:sldId id="317" r:id="rId60"/>
    <p:sldId id="319" r:id="rId61"/>
    <p:sldId id="318" r:id="rId62"/>
    <p:sldId id="330" r:id="rId63"/>
    <p:sldId id="326" r:id="rId64"/>
    <p:sldId id="322" r:id="rId65"/>
    <p:sldId id="327" r:id="rId66"/>
    <p:sldId id="323" r:id="rId67"/>
    <p:sldId id="328" r:id="rId68"/>
    <p:sldId id="324" r:id="rId69"/>
    <p:sldId id="329" r:id="rId70"/>
    <p:sldId id="325" r:id="rId71"/>
    <p:sldId id="321" r:id="rId72"/>
    <p:sldId id="331" r:id="rId73"/>
    <p:sldId id="341" r:id="rId74"/>
    <p:sldId id="332" r:id="rId75"/>
    <p:sldId id="342" r:id="rId76"/>
    <p:sldId id="333" r:id="rId77"/>
    <p:sldId id="343" r:id="rId78"/>
    <p:sldId id="334" r:id="rId79"/>
    <p:sldId id="344" r:id="rId80"/>
    <p:sldId id="335" r:id="rId81"/>
    <p:sldId id="345" r:id="rId82"/>
    <p:sldId id="336" r:id="rId83"/>
    <p:sldId id="346" r:id="rId84"/>
    <p:sldId id="337" r:id="rId85"/>
    <p:sldId id="347" r:id="rId86"/>
    <p:sldId id="338" r:id="rId87"/>
    <p:sldId id="348" r:id="rId88"/>
    <p:sldId id="339" r:id="rId89"/>
    <p:sldId id="349" r:id="rId90"/>
    <p:sldId id="350" r:id="rId9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>
        <p:scale>
          <a:sx n="91" d="100"/>
          <a:sy n="91" d="100"/>
        </p:scale>
        <p:origin x="-1214" y="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06C8-8C4E-439C-9756-C53B8DE149B4}" type="datetimeFigureOut">
              <a:rPr lang="et-EE" smtClean="0"/>
              <a:pPr/>
              <a:t>15.03.2015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6B64-1AB2-4A3C-82F0-7A101145246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3688" y="2204864"/>
            <a:ext cx="5173733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t-EE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KORRUTAMINE</a:t>
            </a:r>
          </a:p>
          <a:p>
            <a:pPr algn="ctr"/>
            <a:r>
              <a:rPr lang="et-E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SELGEKS !</a:t>
            </a: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4797152"/>
            <a:ext cx="532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AUTORID:  REMO PIHEL, JOOSEP ANDREAS LAATS JA RASMUS RUNTAL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 x 7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 x 3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>
                <a:solidFill>
                  <a:schemeClr val="bg1"/>
                </a:solidFill>
              </a:rPr>
              <a:t>4</a:t>
            </a:r>
            <a:r>
              <a:rPr lang="et-EE" sz="9600" dirty="0" smtClean="0">
                <a:solidFill>
                  <a:schemeClr val="bg1"/>
                </a:solidFill>
              </a:rPr>
              <a:t> x 1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7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21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>
                <a:solidFill>
                  <a:schemeClr val="bg1"/>
                </a:solidFill>
              </a:rPr>
              <a:t>1</a:t>
            </a:r>
            <a:r>
              <a:rPr lang="et-EE" sz="9600" dirty="0" smtClean="0">
                <a:solidFill>
                  <a:schemeClr val="bg1"/>
                </a:solidFill>
              </a:rPr>
              <a:t> x 1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 x 3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15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 x 4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16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 x 1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 x 7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63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 x 10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 x 6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36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7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49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 x 6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 x 9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81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10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10 x 10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100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25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3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6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18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35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 x 9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45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 x 4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 x 3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10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9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 x 9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64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 x 4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56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4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28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 x 4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10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80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 x 5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3 x 9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27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6 x 7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42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8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56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1 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 x 10</a:t>
            </a:r>
            <a:endParaRPr lang="et-EE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78904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?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70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t-EE" sz="9600" dirty="0" smtClean="0">
                <a:solidFill>
                  <a:schemeClr val="bg1"/>
                </a:solidFill>
              </a:rPr>
              <a:t>20</a:t>
            </a:r>
            <a:endParaRPr lang="et-EE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1760" y="764704"/>
            <a:ext cx="388766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t-E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KORRUTASID</a:t>
            </a:r>
            <a:endParaRPr lang="et-EE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t-E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TUBLISTI !</a:t>
            </a:r>
          </a:p>
          <a:p>
            <a:pPr algn="ctr"/>
            <a:endParaRPr lang="et-EE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t-EE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study.risk.ee/files/2010/02/korrutustab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667000" cy="250507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237</Words>
  <Application>Microsoft Office PowerPoint</Application>
  <PresentationFormat>On-screen Show (4:3)</PresentationFormat>
  <Paragraphs>142</Paragraphs>
  <Slides>90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Office Theme</vt:lpstr>
      <vt:lpstr>PowerPoint Presentation</vt:lpstr>
      <vt:lpstr>1 x 1</vt:lpstr>
      <vt:lpstr>1</vt:lpstr>
      <vt:lpstr>5 x 5</vt:lpstr>
      <vt:lpstr>25</vt:lpstr>
      <vt:lpstr>2 x 3</vt:lpstr>
      <vt:lpstr>6</vt:lpstr>
      <vt:lpstr>4 x 5</vt:lpstr>
      <vt:lpstr>20</vt:lpstr>
      <vt:lpstr>2 x 7</vt:lpstr>
      <vt:lpstr>14</vt:lpstr>
      <vt:lpstr>4 x 3</vt:lpstr>
      <vt:lpstr>12</vt:lpstr>
      <vt:lpstr>4 x 1</vt:lpstr>
      <vt:lpstr>4</vt:lpstr>
      <vt:lpstr>3 x 7</vt:lpstr>
      <vt:lpstr>21</vt:lpstr>
      <vt:lpstr>4 x 8</vt:lpstr>
      <vt:lpstr>32</vt:lpstr>
      <vt:lpstr>1 x 3</vt:lpstr>
      <vt:lpstr>3</vt:lpstr>
      <vt:lpstr>3 x 5</vt:lpstr>
      <vt:lpstr>15</vt:lpstr>
      <vt:lpstr>4 x 4</vt:lpstr>
      <vt:lpstr>16</vt:lpstr>
      <vt:lpstr>2 x 1</vt:lpstr>
      <vt:lpstr>2</vt:lpstr>
      <vt:lpstr>9 x 7</vt:lpstr>
      <vt:lpstr>63</vt:lpstr>
      <vt:lpstr>5 x 8</vt:lpstr>
      <vt:lpstr>40</vt:lpstr>
      <vt:lpstr>9 x 10</vt:lpstr>
      <vt:lpstr>90</vt:lpstr>
      <vt:lpstr>8 x 5</vt:lpstr>
      <vt:lpstr>40</vt:lpstr>
      <vt:lpstr>6 x 6</vt:lpstr>
      <vt:lpstr>36</vt:lpstr>
      <vt:lpstr>7 x 7</vt:lpstr>
      <vt:lpstr>49</vt:lpstr>
      <vt:lpstr>9 x 6</vt:lpstr>
      <vt:lpstr>54</vt:lpstr>
      <vt:lpstr>9 x 9</vt:lpstr>
      <vt:lpstr>81</vt:lpstr>
      <vt:lpstr>2 x 5</vt:lpstr>
      <vt:lpstr>10</vt:lpstr>
      <vt:lpstr>10 x 5</vt:lpstr>
      <vt:lpstr>50</vt:lpstr>
      <vt:lpstr>10 x 10</vt:lpstr>
      <vt:lpstr>100</vt:lpstr>
      <vt:lpstr>3 x 3</vt:lpstr>
      <vt:lpstr>9</vt:lpstr>
      <vt:lpstr>3 x 6</vt:lpstr>
      <vt:lpstr>18</vt:lpstr>
      <vt:lpstr>7 x 5</vt:lpstr>
      <vt:lpstr>35</vt:lpstr>
      <vt:lpstr>5 x 9</vt:lpstr>
      <vt:lpstr>45</vt:lpstr>
      <vt:lpstr>6 x 4</vt:lpstr>
      <vt:lpstr>24</vt:lpstr>
      <vt:lpstr>3 x 10</vt:lpstr>
      <vt:lpstr>30</vt:lpstr>
      <vt:lpstr>9 x 8</vt:lpstr>
      <vt:lpstr>72</vt:lpstr>
      <vt:lpstr>6 x 9</vt:lpstr>
      <vt:lpstr>54</vt:lpstr>
      <vt:lpstr>8 x 8</vt:lpstr>
      <vt:lpstr>64</vt:lpstr>
      <vt:lpstr>1 x 5</vt:lpstr>
      <vt:lpstr>5</vt:lpstr>
      <vt:lpstr>2 x 4</vt:lpstr>
      <vt:lpstr>8</vt:lpstr>
      <vt:lpstr>7 x 8</vt:lpstr>
      <vt:lpstr>56</vt:lpstr>
      <vt:lpstr>7 x 4</vt:lpstr>
      <vt:lpstr>28</vt:lpstr>
      <vt:lpstr>8 x 4</vt:lpstr>
      <vt:lpstr>32</vt:lpstr>
      <vt:lpstr>10 x 8</vt:lpstr>
      <vt:lpstr>80</vt:lpstr>
      <vt:lpstr>3 x 9</vt:lpstr>
      <vt:lpstr>27</vt:lpstr>
      <vt:lpstr>6 x 7</vt:lpstr>
      <vt:lpstr>42</vt:lpstr>
      <vt:lpstr>7 x 8</vt:lpstr>
      <vt:lpstr>56</vt:lpstr>
      <vt:lpstr>7 x 1 </vt:lpstr>
      <vt:lpstr>7</vt:lpstr>
      <vt:lpstr>7 x 10</vt:lpstr>
      <vt:lpstr>70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terms:created xsi:type="dcterms:W3CDTF">2015-03-07T12:41:42Z</dcterms:created>
  <dcterms:modified xsi:type="dcterms:W3CDTF">2015-03-15T17:41:17Z</dcterms:modified>
  <cp:contentStatus/>
</cp:coreProperties>
</file>